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3184446" y="908274"/>
            <a:ext cx="27751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mouse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PlGF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#M30-019S / -019 / -020)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670076" y="4905983"/>
            <a:ext cx="38041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PlGF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non-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768" y="1940558"/>
            <a:ext cx="2303463" cy="262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16</cp:revision>
  <dcterms:created xsi:type="dcterms:W3CDTF">2011-09-08T13:23:55Z</dcterms:created>
  <dcterms:modified xsi:type="dcterms:W3CDTF">2015-03-23T11:12:52Z</dcterms:modified>
</cp:coreProperties>
</file>